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1"/>
  </p:notesMasterIdLst>
  <p:sldIdLst>
    <p:sldId id="261" r:id="rId2"/>
    <p:sldId id="262" r:id="rId3"/>
    <p:sldId id="302" r:id="rId4"/>
    <p:sldId id="300" r:id="rId5"/>
    <p:sldId id="292" r:id="rId6"/>
    <p:sldId id="297" r:id="rId7"/>
    <p:sldId id="305" r:id="rId8"/>
    <p:sldId id="298" r:id="rId9"/>
    <p:sldId id="293" r:id="rId10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8499" autoAdjust="0"/>
  </p:normalViewPr>
  <p:slideViewPr>
    <p:cSldViewPr>
      <p:cViewPr varScale="1">
        <p:scale>
          <a:sx n="106" d="100"/>
          <a:sy n="106" d="100"/>
        </p:scale>
        <p:origin x="-1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253"/>
          </a:xfrm>
          <a:prstGeom prst="rect">
            <a:avLst/>
          </a:prstGeom>
        </p:spPr>
        <p:txBody>
          <a:bodyPr vert="horz" lIns="95540" tIns="47769" rIns="95540" bIns="4776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60" cy="496253"/>
          </a:xfrm>
          <a:prstGeom prst="rect">
            <a:avLst/>
          </a:prstGeom>
        </p:spPr>
        <p:txBody>
          <a:bodyPr vert="horz" lIns="95540" tIns="47769" rIns="95540" bIns="47769" rtlCol="0"/>
          <a:lstStyle>
            <a:lvl1pPr algn="r">
              <a:defRPr sz="1300"/>
            </a:lvl1pPr>
          </a:lstStyle>
          <a:p>
            <a:fld id="{7A2B022C-19B8-4873-AECC-CED073232FF9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0" tIns="47769" rIns="95540" bIns="4776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402"/>
            <a:ext cx="5438140" cy="4466272"/>
          </a:xfrm>
          <a:prstGeom prst="rect">
            <a:avLst/>
          </a:prstGeom>
        </p:spPr>
        <p:txBody>
          <a:bodyPr vert="horz" lIns="95540" tIns="47769" rIns="95540" bIns="4776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60" cy="496253"/>
          </a:xfrm>
          <a:prstGeom prst="rect">
            <a:avLst/>
          </a:prstGeom>
        </p:spPr>
        <p:txBody>
          <a:bodyPr vert="horz" lIns="95540" tIns="47769" rIns="95540" bIns="4776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7075"/>
            <a:ext cx="2945660" cy="496253"/>
          </a:xfrm>
          <a:prstGeom prst="rect">
            <a:avLst/>
          </a:prstGeom>
        </p:spPr>
        <p:txBody>
          <a:bodyPr vert="horz" lIns="95540" tIns="47769" rIns="95540" bIns="47769" rtlCol="0" anchor="b"/>
          <a:lstStyle>
            <a:lvl1pPr algn="r">
              <a:defRPr sz="1300"/>
            </a:lvl1pPr>
          </a:lstStyle>
          <a:p>
            <a:fld id="{C39449D2-195F-4766-A447-402C581D6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449D2-195F-4766-A447-402C581D6EC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449D2-195F-4766-A447-402C581D6EC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8AF6E4-89A0-41A3-AE26-9029E422FB37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0936F-9E6A-4A5E-9C33-06694F9D752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00562" y="4857760"/>
            <a:ext cx="46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Главный эксперт 		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Рашкина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Н.А.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614364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Когалым</a:t>
            </a:r>
            <a:r>
              <a:rPr lang="ru-RU" sz="1400" b="1" dirty="0" smtClean="0"/>
              <a:t>  </a:t>
            </a:r>
          </a:p>
          <a:p>
            <a:pPr algn="ctr"/>
            <a:r>
              <a:rPr lang="ru-RU" sz="1400" b="1" dirty="0" smtClean="0"/>
              <a:t>2019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71538" y="2571744"/>
            <a:ext cx="7786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Демонстрационный экзамен</a:t>
            </a:r>
          </a:p>
          <a:p>
            <a:pPr algn="ctr"/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компетенции </a:t>
            </a:r>
          </a:p>
          <a:p>
            <a:pPr algn="ctr"/>
            <a:r>
              <a:rPr lang="ru-RU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«Лабораторный химический анализ»</a:t>
            </a:r>
            <a:endParaRPr lang="ru-RU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0"/>
            <a:ext cx="7858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 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Когалымский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политехничеcкий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колледж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Александр\Desktop\IMG_20191207_174250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235745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лександр\Desktop\IMG_20191207_1554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928670"/>
            <a:ext cx="235745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лександр\Desktop\IMG_20191207_155205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928670"/>
            <a:ext cx="364333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Приказ на проведение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9001156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643182"/>
            <a:ext cx="4565584" cy="348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6749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работа экспертной группы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572008"/>
            <a:ext cx="2357453" cy="176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Александр\Desktop\IMG_20191207_161644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лександр\Desktop\IMG_20191207_201805.jpg"/>
          <p:cNvPicPr/>
          <p:nvPr/>
        </p:nvPicPr>
        <p:blipFill>
          <a:blip r:embed="rId5" cstate="print"/>
          <a:srcRect r="43059" b="18759"/>
          <a:stretch>
            <a:fillRect/>
          </a:stretch>
        </p:blipFill>
        <p:spPr bwMode="auto">
          <a:xfrm>
            <a:off x="6643702" y="1714488"/>
            <a:ext cx="22860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 l="5169" t="3858" r="11040" b="30786"/>
          <a:stretch>
            <a:fillRect/>
          </a:stretch>
        </p:blipFill>
        <p:spPr bwMode="auto">
          <a:xfrm>
            <a:off x="3071802" y="1571612"/>
            <a:ext cx="3434154" cy="483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лександр\Desktop\IMG_20191207_14105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4572008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НАВЫКИ  МУДРЫХ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92867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5" name="WordPictureWatermark15622345" descr="Безымянный-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  <p:pic>
        <p:nvPicPr>
          <p:cNvPr id="8" name="Рисунок 7" descr="C:\Users\Александр\Desktop\Фолт\IMG_20191207_2018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929066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/>
          <a:srcRect l="4573" t="4356" r="18374" b="53748"/>
          <a:stretch>
            <a:fillRect/>
          </a:stretch>
        </p:blipFill>
        <p:spPr bwMode="auto">
          <a:xfrm>
            <a:off x="428596" y="2428868"/>
            <a:ext cx="4010622" cy="351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92867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5" name="WordPictureWatermark15622345" descr="Безымянный-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690336"/>
            <a:ext cx="600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массовую концентрацию алюминия в пробе фотометрическим методом по предложенной методике.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Подобрать оптимальную длину волны.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Александр\Desktop\Фолт\IMG_20191207_1554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5072074"/>
            <a:ext cx="3000396" cy="15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лександр\Desktop\IMG_20191207_1546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71942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лександр\Desktop\IMG_20191207_1545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357430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лександр\Desktop\IMG_20191207_155019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357694"/>
            <a:ext cx="2260151" cy="180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92867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5" name="WordPictureWatermark15622345" descr="Безымянный-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85720" y="2786058"/>
            <a:ext cx="550072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Приготовить 0,1Н раствор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гидроксида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натрия из концентрированного раствора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гидроксида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натрия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Определить истинную концентрацию приготовленного раствора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гидроксида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натрия по янтарной кислоте методом отдельных навесок.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Александр\Desktop\IMG_20191207_1742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071942"/>
            <a:ext cx="221457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лександр\Desktop\Фолт\IMG_20191207_1743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429132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лександр\Desktop\Фолт\IMG_20191207_174324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4071942"/>
            <a:ext cx="1857388" cy="25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лександр\Desktop\Фолт\IMG_20191207_1859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4429132"/>
            <a:ext cx="1995489" cy="212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лександр\Desktop\Фолт\IMG_20191207_185951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2143116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92867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5" name="WordPictureWatermark15622345" descr="Безымянный-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8929718" cy="5572140"/>
          </a:xfrm>
          <a:prstGeom prst="rect">
            <a:avLst/>
          </a:prstGeom>
          <a:noFill/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85720" y="2786058"/>
            <a:ext cx="550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Результаты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46386" y="2214554"/>
            <a:ext cx="4251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Итоги  демонстрационного экзамена </a:t>
            </a:r>
            <a:endParaRPr lang="ru-RU" dirty="0"/>
          </a:p>
        </p:txBody>
      </p:sp>
      <p:pic>
        <p:nvPicPr>
          <p:cNvPr id="8" name="Рисунок 7" descr="C:\Users\Александр\Desktop\IMG_20191207_161644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876"/>
            <a:ext cx="35719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лександр\Desktop\Фолт\IMG_20191207_2016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3571900" cy="274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85860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Основополагающие  успешной  сдачи   демонстрационного экзамена</a:t>
            </a:r>
          </a:p>
        </p:txBody>
      </p:sp>
      <p:pic>
        <p:nvPicPr>
          <p:cNvPr id="2052" name="Picture 4" descr="http://900igr.net/up/datai/187676/0022-029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643447"/>
            <a:ext cx="7418964" cy="14850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1928802"/>
            <a:ext cx="85725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согласованная работа в команде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опыт участия  в конкурсах профессионального мастерства на площадках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укойл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опыт преподавателей в подготовке  участников к Чемпионатам  РЧ и НЧ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WSR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опыт в застройке площадок и проведении тренировочных сборов и РЧ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WSR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оснащенность  рабочих мест  соответствует   требованиям  проведения  демонстрационного экзамена;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продемонстрирован  принцип   добровольного  участия в ДЭ;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привлечение  участников чемпионатов РЧ и НЧ  к подготовке ДЭ;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компетентность  экспертов;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понимание  и оперативное решение  возникающих проблем и вопросов  со стороны и спонсоров  подразделений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Лукойл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1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демонстрационного  экзамена</a:t>
            </a:r>
          </a:p>
          <a:p>
            <a:pPr algn="ctr"/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компетенции  «Лабораторный химический анализ»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142984"/>
            <a:ext cx="728667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Из аналитического  отчета  главного эксперта   Н. А. </a:t>
            </a:r>
            <a:r>
              <a:rPr lang="ru-RU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Рашкиной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Были  выполнены следующие  задачи подготовки  и проведения  Демонстрационного экзамена   в БУ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Когалымского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политехнического  колледжа  в 2019 по  компетенции «Лабораторный химический анализ»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нового оборудования и обновление материально-технической базы;</a:t>
            </a:r>
          </a:p>
          <a:p>
            <a:pPr>
              <a:buFont typeface="Wingdings" pitchFamily="2" charset="2"/>
              <a:buChar char="v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решение вопроса  с технической дирекцией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WSR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 целесообразности   проведения  ДЭ,</a:t>
            </a:r>
          </a:p>
          <a:p>
            <a:pPr>
              <a:buFont typeface="Wingdings" pitchFamily="2" charset="2"/>
              <a:buChar char="v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своевременное обучение  экспертов;</a:t>
            </a:r>
          </a:p>
          <a:p>
            <a:pPr>
              <a:buFont typeface="Wingdings" pitchFamily="2" charset="2"/>
              <a:buChar char="v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расширение  и внедрение новой   программы «Навыки мудрых»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Таким образом, из проведенный   демонстрационный экзамен  в  Бюджетном Учебном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Когалымском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политехническом колледже, показал, что  выпускник  по программе   Демонстрационный экзамен  50+  имеют   высокий уровень знаний и  умений.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как результат участники демонстрационного экзамена    получили  высокие баллы.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Рекомендации: акцентировать  внимание  на формирование профессиональных умений при работе   с нормативными  документами и техникой выполнения  химических операций.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2265</TotalTime>
  <Words>374</Words>
  <Application>Microsoft Office PowerPoint</Application>
  <PresentationFormat>Экран (4:3)</PresentationFormat>
  <Paragraphs>67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SHULC 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SHULC</dc:creator>
  <cp:lastModifiedBy>FedotovSG</cp:lastModifiedBy>
  <cp:revision>609</cp:revision>
  <dcterms:created xsi:type="dcterms:W3CDTF">2011-05-06T02:55:49Z</dcterms:created>
  <dcterms:modified xsi:type="dcterms:W3CDTF">2019-12-14T05:49:22Z</dcterms:modified>
</cp:coreProperties>
</file>